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8F679-6296-4585-BE60-E614DBA3CCE9}" type="datetimeFigureOut">
              <a:rPr lang="zh-TW" altLang="en-US" smtClean="0"/>
              <a:t>2017/9/16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C1F3-352D-4A21-863D-2AFBFD932B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Muslim answered</a:t>
            </a:r>
            <a:r>
              <a:rPr lang="en-US" altLang="zh-TW" baseline="0" dirty="0" smtClean="0"/>
              <a:t> Yes, because he wants to see the corruptions of western world.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5C1F3-352D-4A21-863D-2AFBFD932B47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60A1A-350C-416F-AE02-56A05A690DA2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637DD-AEB9-42AA-9535-2A45BBCBB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當人扮演上帝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創世記</a:t>
            </a:r>
            <a:r>
              <a:rPr lang="en-US" altLang="zh-TW" dirty="0" smtClean="0"/>
              <a:t>3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1-5</a:t>
            </a:r>
            <a:endParaRPr lang="zh-TW" altLang="en-US" dirty="0"/>
          </a:p>
        </p:txBody>
      </p:sp>
      <p:pic>
        <p:nvPicPr>
          <p:cNvPr id="13314" name="Picture 2" descr="「play god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2941135" cy="2076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猶大書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i="1" dirty="0" smtClean="0"/>
              <a:t>20</a:t>
            </a:r>
            <a:r>
              <a:rPr lang="zh-TW" altLang="en-US" dirty="0" smtClean="0"/>
              <a:t> 至於你們，親愛的朋友們，你們應該</a:t>
            </a:r>
            <a:r>
              <a:rPr lang="zh-TW" altLang="en-US" dirty="0" smtClean="0"/>
              <a:t>始終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</a:t>
            </a:r>
            <a:r>
              <a:rPr lang="zh-TW" altLang="en-US" dirty="0" smtClean="0">
                <a:solidFill>
                  <a:srgbClr val="FF0000"/>
                </a:solidFill>
              </a:rPr>
              <a:t>堅</a:t>
            </a:r>
            <a:r>
              <a:rPr lang="zh-TW" altLang="en-US" dirty="0" smtClean="0">
                <a:solidFill>
                  <a:srgbClr val="FF0000"/>
                </a:solidFill>
              </a:rPr>
              <a:t>立在至聖的信仰上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藉著聖靈</a:t>
            </a:r>
            <a:r>
              <a:rPr lang="zh-TW" altLang="en-US" dirty="0" smtClean="0">
                <a:solidFill>
                  <a:srgbClr val="FF0000"/>
                </a:solidFill>
              </a:rPr>
              <a:t>的力量禱告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>
              <a:buNone/>
            </a:pPr>
            <a:r>
              <a:rPr lang="en-US" altLang="zh-TW" b="1" i="1" dirty="0" smtClean="0"/>
              <a:t>21</a:t>
            </a:r>
            <a:r>
              <a:rPr lang="zh-TW" altLang="en-US" dirty="0" smtClean="0"/>
              <a:t> 常常</a:t>
            </a:r>
            <a:r>
              <a:rPr lang="zh-TW" altLang="en-US" dirty="0" smtClean="0">
                <a:solidFill>
                  <a:srgbClr val="FF0000"/>
                </a:solidFill>
              </a:rPr>
              <a:t>生活在上帝的愛裏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仰望我們的主耶穌基督憐憫</a:t>
            </a:r>
            <a:r>
              <a:rPr lang="zh-TW" altLang="en-US" dirty="0" smtClean="0"/>
              <a:t>你們，賜給你們永恆的生命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TW" b="1" i="1" dirty="0" smtClean="0"/>
              <a:t>22</a:t>
            </a:r>
            <a:r>
              <a:rPr lang="zh-TW" altLang="en-US" dirty="0" smtClean="0"/>
              <a:t> 對那些猶疑不定的人，你們要</a:t>
            </a:r>
            <a:r>
              <a:rPr lang="zh-TW" altLang="en-US" dirty="0" smtClean="0">
                <a:solidFill>
                  <a:srgbClr val="FF0000"/>
                </a:solidFill>
              </a:rPr>
              <a:t>憐憫</a:t>
            </a:r>
            <a:r>
              <a:rPr lang="zh-TW" altLang="en-US" dirty="0" smtClean="0"/>
              <a:t>他們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TW" b="1" i="1" dirty="0" smtClean="0"/>
              <a:t>23</a:t>
            </a:r>
            <a:r>
              <a:rPr lang="zh-TW" altLang="en-US" dirty="0" smtClean="0"/>
              <a:t> 有些人，你們要從火中</a:t>
            </a:r>
            <a:r>
              <a:rPr lang="zh-TW" altLang="en-US" dirty="0" smtClean="0">
                <a:solidFill>
                  <a:srgbClr val="FF0000"/>
                </a:solidFill>
              </a:rPr>
              <a:t>搶救</a:t>
            </a:r>
            <a:r>
              <a:rPr lang="zh-TW" altLang="en-US" dirty="0" smtClean="0"/>
              <a:t>他們；另有些人，你們要憐憫他們，但要戒懼，連他們那沾染情慾的衣服也要</a:t>
            </a:r>
            <a:r>
              <a:rPr lang="zh-TW" altLang="en-US" dirty="0" smtClean="0">
                <a:solidFill>
                  <a:srgbClr val="FF0000"/>
                </a:solidFill>
              </a:rPr>
              <a:t>厭惡。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我們學到甚麼功課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一個穆斯林的回答。</a:t>
            </a:r>
            <a:endParaRPr lang="en-US" altLang="zh-TW" dirty="0" smtClean="0"/>
          </a:p>
          <a:p>
            <a:r>
              <a:rPr lang="zh-TW" altLang="en-US" dirty="0" smtClean="0"/>
              <a:t>世界有一天都會過去，你所忙碌的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有永恆的價值嗎？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合乎真理的教導嗎？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還是</a:t>
            </a:r>
            <a:r>
              <a:rPr lang="zh-TW" altLang="en-US" dirty="0" smtClean="0"/>
              <a:t>雲消霧散呢？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074" name="Picture 2" descr="「heaven」的圖片搜尋結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429132"/>
            <a:ext cx="4071966" cy="2127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改變婚姻定義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澳洲最近民意調查，大概</a:t>
            </a:r>
            <a:r>
              <a:rPr lang="en-US" altLang="zh-TW" dirty="0" smtClean="0"/>
              <a:t>50%</a:t>
            </a:r>
            <a:r>
              <a:rPr lang="zh-TW" altLang="en-US" dirty="0" smtClean="0"/>
              <a:t>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30%</a:t>
            </a:r>
          </a:p>
          <a:p>
            <a:r>
              <a:rPr lang="zh-TW" altLang="en-US" dirty="0" smtClean="0"/>
              <a:t>大多數有宗教信仰者反對，少數認為應該以愛包容</a:t>
            </a:r>
            <a:endParaRPr lang="en-US" altLang="zh-TW" dirty="0" smtClean="0"/>
          </a:p>
          <a:p>
            <a:r>
              <a:rPr lang="zh-TW" altLang="en-US" dirty="0" smtClean="0"/>
              <a:t>無</a:t>
            </a:r>
            <a:r>
              <a:rPr lang="zh-TW" altLang="en-US" dirty="0"/>
              <a:t>宗教信仰者及年輕人</a:t>
            </a:r>
            <a:r>
              <a:rPr lang="zh-TW" altLang="en-US" dirty="0" smtClean="0"/>
              <a:t>大多贊成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我們如何看待，並從當中學習到甚麼功課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12290" name="Picture 2" descr="「marriage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952914"/>
            <a:ext cx="3143240" cy="1905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日光之下無新事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因為上帝知道，你們吃的日子眼睛就明亮了，</a:t>
            </a:r>
            <a:r>
              <a:rPr lang="zh-TW" altLang="en-US" dirty="0" smtClean="0">
                <a:solidFill>
                  <a:srgbClr val="FF0000"/>
                </a:solidFill>
              </a:rPr>
              <a:t>你們便如上帝能知道善惡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扮演上帝的結果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自以為是、自以為義、躲避上帝</a:t>
            </a:r>
            <a:endParaRPr lang="en-US" altLang="zh-TW" dirty="0" smtClean="0"/>
          </a:p>
          <a:p>
            <a:r>
              <a:rPr lang="zh-TW" altLang="en-US" dirty="0" smtClean="0"/>
              <a:t>人知善惡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卻是局限、相對性的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卻不能控制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也不願接受上帝的標準</a:t>
            </a:r>
            <a:endParaRPr lang="zh-TW" altLang="en-US" dirty="0"/>
          </a:p>
        </p:txBody>
      </p:sp>
      <p:pic>
        <p:nvPicPr>
          <p:cNvPr id="11266" name="Picture 2" descr="相關圖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629453"/>
            <a:ext cx="2500330" cy="3228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探討三個問題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誰可以決定婚姻的定義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對同性戀者不公平？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未來世界的走向？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42" name="Picture 2" descr="「australia marriage survey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071942"/>
            <a:ext cx="3333709" cy="2500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改變婚姻定義？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誰可以決定婚姻的定義：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世俗政府？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上帝</a:t>
            </a:r>
            <a:r>
              <a:rPr lang="en-US" altLang="zh-TW" dirty="0" smtClean="0"/>
              <a:t>(</a:t>
            </a:r>
            <a:r>
              <a:rPr lang="zh-TW" altLang="en-US" dirty="0" smtClean="0"/>
              <a:t>聖經</a:t>
            </a:r>
            <a:r>
              <a:rPr lang="en-US" altLang="zh-TW" dirty="0" smtClean="0"/>
              <a:t>)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沒有上帝，人甚麼都能做。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世界觀的問題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唯物主義、進化論、無神論？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9218" name="Picture 2" descr="「marriage clipart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143380"/>
            <a:ext cx="28575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神的標準是否對同性戀者不公平？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界線的問題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有界限就一定產生不公平的爭議</a:t>
            </a:r>
            <a:r>
              <a:rPr lang="en-US" altLang="zh-TW" dirty="0" smtClean="0"/>
              <a:t>) (</a:t>
            </a:r>
            <a:r>
              <a:rPr lang="zh-TW" altLang="en-US" dirty="0" smtClean="0"/>
              <a:t>善與惡對人是相對的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全世界的人都是罪人，需要救贖。</a:t>
            </a:r>
            <a:endParaRPr lang="en-US" altLang="zh-TW" dirty="0" smtClean="0"/>
          </a:p>
          <a:p>
            <a:r>
              <a:rPr lang="zh-TW" altLang="en-US" dirty="0" smtClean="0"/>
              <a:t>神的救法：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認罪悔改、改變自己、付上代價、極其痛苦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孕婦怕痛跳樓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人的做法：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否認有神、不願改變、改變律法</a:t>
            </a:r>
            <a:endParaRPr lang="zh-TW" altLang="en-US" dirty="0"/>
          </a:p>
        </p:txBody>
      </p:sp>
      <p:pic>
        <p:nvPicPr>
          <p:cNvPr id="8194" name="Picture 2" descr="「cliff clipart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78619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「jesus on cross clipart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714752"/>
            <a:ext cx="2171700" cy="28575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是否不公平？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是不公平</a:t>
            </a:r>
            <a:endParaRPr lang="en-US" altLang="zh-TW" dirty="0" smtClean="0"/>
          </a:p>
          <a:p>
            <a:r>
              <a:rPr lang="zh-TW" altLang="en-US" dirty="0" smtClean="0"/>
              <a:t>但真理本來就是絕對的。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但神表現真理的</a:t>
            </a:r>
            <a:r>
              <a:rPr lang="zh-TW" altLang="en-US" dirty="0" smtClean="0"/>
              <a:t>方式，最</a:t>
            </a:r>
            <a:r>
              <a:rPr lang="zh-TW" altLang="en-US" dirty="0" smtClean="0"/>
              <a:t>不公平的是：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無罪的耶穌卻擔當罪惡死在十架。</a:t>
            </a:r>
            <a:endParaRPr lang="en-US" altLang="zh-TW" dirty="0" smtClean="0"/>
          </a:p>
          <a:p>
            <a:r>
              <a:rPr lang="zh-TW" altLang="en-US" dirty="0" smtClean="0"/>
              <a:t>神用對自己最不公平的方式，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 </a:t>
            </a:r>
            <a:r>
              <a:rPr lang="zh-TW" altLang="en-US" dirty="0" smtClean="0"/>
              <a:t>來救贖全人類。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相關圖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4978" y="4357694"/>
            <a:ext cx="2219022" cy="2500306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未來的世界？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以愛之名，卻離神的標準越來越遠</a:t>
            </a:r>
            <a:endParaRPr lang="en-US" altLang="zh-TW" dirty="0" smtClean="0"/>
          </a:p>
          <a:p>
            <a:r>
              <a:rPr lang="zh-TW" altLang="en-US" dirty="0" smtClean="0"/>
              <a:t>以自由之名，光怪陸離的事越來越平常</a:t>
            </a:r>
            <a:endParaRPr lang="en-US" altLang="zh-TW" dirty="0" smtClean="0"/>
          </a:p>
          <a:p>
            <a:r>
              <a:rPr lang="zh-TW" altLang="en-US" dirty="0" smtClean="0"/>
              <a:t>以平等之名，分黨結派、引起紛爭</a:t>
            </a:r>
            <a:endParaRPr lang="en-US" altLang="zh-TW" dirty="0" smtClean="0"/>
          </a:p>
          <a:p>
            <a:r>
              <a:rPr lang="zh-TW" altLang="en-US" dirty="0" smtClean="0"/>
              <a:t>其實背後是撒但化裝成光明的天使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世局</a:t>
            </a:r>
            <a:r>
              <a:rPr lang="zh-TW" altLang="en-US" dirty="0" smtClean="0"/>
              <a:t>的發展及結局，</a:t>
            </a:r>
            <a:r>
              <a:rPr lang="zh-TW" altLang="en-US" dirty="0" smtClean="0"/>
              <a:t>聖經</a:t>
            </a:r>
            <a:r>
              <a:rPr lang="zh-TW" altLang="en-US" dirty="0" smtClean="0"/>
              <a:t>早已</a:t>
            </a:r>
            <a:r>
              <a:rPr lang="zh-TW" altLang="en-US" dirty="0" smtClean="0"/>
              <a:t>預言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直到世界</a:t>
            </a:r>
            <a:r>
              <a:rPr lang="zh-TW" altLang="en-US" dirty="0" smtClean="0"/>
              <a:t>惡貫滿盈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基督</a:t>
            </a:r>
            <a:r>
              <a:rPr lang="zh-TW" altLang="en-US" dirty="0" smtClean="0"/>
              <a:t>要再來審判</a:t>
            </a:r>
            <a:r>
              <a:rPr lang="zh-TW" altLang="en-US" dirty="0" smtClean="0"/>
              <a:t>並</a:t>
            </a:r>
            <a:r>
              <a:rPr lang="zh-TW" altLang="en-US" dirty="0" smtClean="0"/>
              <a:t>更新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聖經怎麼說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b="1" i="1" dirty="0" smtClean="0"/>
              <a:t> </a:t>
            </a:r>
            <a:r>
              <a:rPr lang="en-US" altLang="zh-TW" b="1" i="1" dirty="0" smtClean="0"/>
              <a:t>17</a:t>
            </a:r>
            <a:r>
              <a:rPr lang="zh-TW" altLang="en-US" dirty="0" smtClean="0"/>
              <a:t> 可是，親愛的朋友們，不要忘記我們主耶穌基督的使徒們所說的話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 </a:t>
            </a:r>
            <a:r>
              <a:rPr lang="en-US" altLang="zh-TW" b="1" i="1" dirty="0" smtClean="0"/>
              <a:t>18</a:t>
            </a:r>
            <a:r>
              <a:rPr lang="zh-TW" altLang="en-US" dirty="0" smtClean="0"/>
              <a:t> 他們對你們說：「在歷史的末期有人要出來，隨從自己邪惡和不敬虔的慾念嘲弄你們。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 </a:t>
            </a:r>
            <a:r>
              <a:rPr lang="en-US" altLang="zh-TW" b="1" i="1" dirty="0" smtClean="0"/>
              <a:t>19</a:t>
            </a:r>
            <a:r>
              <a:rPr lang="zh-TW" altLang="en-US" dirty="0" smtClean="0"/>
              <a:t> 這些人製造紛爭，受本性的支配，沒有聖靈。 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436</Words>
  <Application>Microsoft Office PowerPoint</Application>
  <PresentationFormat>如螢幕大小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當人扮演上帝</vt:lpstr>
      <vt:lpstr>改變婚姻定義</vt:lpstr>
      <vt:lpstr>日光之下無新事</vt:lpstr>
      <vt:lpstr>探討三個問題</vt:lpstr>
      <vt:lpstr>改變婚姻定義？</vt:lpstr>
      <vt:lpstr>神的標準是否對同性戀者不公平？</vt:lpstr>
      <vt:lpstr>是否不公平？</vt:lpstr>
      <vt:lpstr>未來的世界？</vt:lpstr>
      <vt:lpstr>聖經怎麼說</vt:lpstr>
      <vt:lpstr>猶大書</vt:lpstr>
      <vt:lpstr>我們學到甚麼功課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當人扮演上帝</dc:title>
  <dc:creator>charles ho</dc:creator>
  <cp:lastModifiedBy>charles ho</cp:lastModifiedBy>
  <cp:revision>28</cp:revision>
  <dcterms:created xsi:type="dcterms:W3CDTF">2017-09-15T00:40:30Z</dcterms:created>
  <dcterms:modified xsi:type="dcterms:W3CDTF">2017-09-16T09:51:04Z</dcterms:modified>
</cp:coreProperties>
</file>