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6" r:id="rId6"/>
    <p:sldId id="261" r:id="rId7"/>
    <p:sldId id="267" r:id="rId8"/>
    <p:sldId id="268" r:id="rId9"/>
    <p:sldId id="262" r:id="rId10"/>
    <p:sldId id="270" r:id="rId11"/>
    <p:sldId id="27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6BEE7A-17AF-4EE6-AED4-5B8F86AAF392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F82FD7-914C-441D-8298-D9A7EEA09ED6}" type="slidenum">
              <a:rPr lang="en-AU" smtClean="0"/>
              <a:t>‹#›</a:t>
            </a:fld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883295"/>
          </a:xfrm>
        </p:spPr>
        <p:txBody>
          <a:bodyPr/>
          <a:lstStyle/>
          <a:p>
            <a:r>
              <a:rPr lang="zh-CN" altLang="en-US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拆  墙</a:t>
            </a:r>
            <a:endParaRPr lang="en-AU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296744" cy="1807096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</a:rPr>
              <a:t>胡瑞平</a:t>
            </a:r>
            <a:r>
              <a:rPr lang="zh-CN" altLang="en-US" sz="3200" b="1" dirty="0">
                <a:solidFill>
                  <a:srgbClr val="002060"/>
                </a:solidFill>
              </a:rPr>
              <a:t>传道</a:t>
            </a:r>
            <a:endParaRPr lang="en-A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三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．必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须拆除我们中间的墙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10/12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，我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们中间有没有阻隔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墙？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宗派；地域；尼哥拉；耶洗别；神学观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，拆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除墙才能进到父面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前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</a:t>
            </a: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12:14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你们要追求与众人和睦，并要追求圣洁。非圣洁没有人能见主。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</a:t>
            </a: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2:18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因为我们两下借着他被一个圣灵所感得以进到父面前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998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三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．必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须拆除我们中间的墙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11/12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，我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们中间有没有阻隔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墙？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宗派；地域；尼哥拉；耶洗别；神学观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，拆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除墙才能进到父面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前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14a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们要追求与众人和睦，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，当儆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醒不要出现新的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26:41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总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要儆醒祷告，免得入了迷惑。你们心灵固然愿意，肉体却软弱了。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259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结论：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12/12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在这个末世的时代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，让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我们共同努力，拆除任何可能的墙恒，清除我们中间一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切阻隔的墙，使神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大大地赐福给我们教会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79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引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言：一个拆墙的故事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2/12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拆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墙是一件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又辛苦又危险的工作</a:t>
            </a:r>
            <a:endParaRPr lang="en-US" altLang="zh-CN" sz="3600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23839"/>
            <a:ext cx="2267744" cy="243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2282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一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．主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耶稣所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拆除的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3/12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，圣殿里有形的墙</a:t>
            </a:r>
            <a:endParaRPr lang="zh-CN" altLang="en-US" sz="3600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隔绝犹太人和外邦人的厚墙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79745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一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．主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耶稣所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拆除的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4/12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，圣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殿里有形的墙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绝犹太人和外邦人的厚墙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，属灵里无形的墙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自义和骄傲隔断人也隔断神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562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一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．主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耶稣所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拆除的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5/12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，圣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殿里有形的墙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绝犹太人和外邦人的厚墙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，属灵里无形的墙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自义和骄傲隔断人也隔断神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	主用生命拆这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人与人有和睦人与神得和好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15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二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．人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的无知和骄傲要立墙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6/12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，教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会历史上出现各种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3:3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们仍是属肉体的。因为在你们中间有嫉妒分争，这岂不是属乎肉体，照着世人的样子行吗？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79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二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．人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的无知和骄傲要立墙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7/12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，教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会历史上出现各种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，尼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哥拉一党</a:t>
            </a: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高高在上要特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权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启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2:6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而你还有一件可取的事，就是你恨恶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尼哥拉一党人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行为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，这也是我所恨恶的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启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2:15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那里也有人照样服从了尼哥拉一党人的</a:t>
            </a:r>
            <a:r>
              <a:rPr lang="zh-CN" altLang="en-US" sz="3600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教训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305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二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．人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的无知和骄傲要立墙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8/12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，教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会历史上出现各种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，尼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哥拉一党</a:t>
            </a: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高高在上要特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权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，自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称为先知的妇人</a:t>
            </a:r>
            <a:r>
              <a:rPr lang="zh-CN" altLang="en-US" sz="36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耶洗</a:t>
            </a:r>
            <a:r>
              <a:rPr lang="zh-CN" altLang="en-US" sz="36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别</a:t>
            </a:r>
            <a:endParaRPr lang="en-US" altLang="zh-CN" sz="3600" b="1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启</a:t>
            </a:r>
            <a:r>
              <a:rPr lang="en-US" altLang="zh-CN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2:20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而有一件事我要责备你，就是你容让那自称是先知的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妇人耶洗别</a:t>
            </a:r>
            <a:r>
              <a:rPr lang="zh-CN" altLang="en-US" sz="36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导我的仆人，引诱他们行奸淫，吃祭偶像之物。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07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三</a:t>
            </a:r>
            <a:r>
              <a:rPr lang="zh-CN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．必</a:t>
            </a:r>
            <a:r>
              <a:rPr lang="zh-CN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须拆除我们中间的墙</a:t>
            </a:r>
            <a:endParaRPr lang="en-AU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08304" y="6093296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9/12</a:t>
            </a:r>
            <a:endParaRPr lang="en-AU" sz="32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8454712" cy="485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	我们中间有没有阻隔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墙？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宗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派；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地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域</a:t>
            </a:r>
            <a:r>
              <a:rPr lang="zh-CN" altLang="en-US" sz="3600" b="1" dirty="0" smtClean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；尼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哥拉；耶洗别</a:t>
            </a:r>
            <a:r>
              <a:rPr lang="zh-CN" altLang="en-US" sz="3600" b="1" dirty="0"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；神学观；</a:t>
            </a:r>
            <a:endParaRPr lang="en-US" altLang="zh-CN" sz="3600" b="1" dirty="0" smtClean="0">
              <a:solidFill>
                <a:srgbClr val="00206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26" name="Picture 2" descr="C:\Users\admin\Pictures\电脑中美图\拆墙卡通图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08002"/>
            <a:ext cx="1615430" cy="216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657</TotalTime>
  <Words>752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拆  墙</vt:lpstr>
      <vt:lpstr>引言：一个拆墙的故事</vt:lpstr>
      <vt:lpstr>一．主耶稣所拆除的墙</vt:lpstr>
      <vt:lpstr>一．主耶稣所拆除的墙</vt:lpstr>
      <vt:lpstr>一．主耶稣所拆除的墙</vt:lpstr>
      <vt:lpstr>二．人的无知和骄傲要立墙</vt:lpstr>
      <vt:lpstr>二．人的无知和骄傲要立墙</vt:lpstr>
      <vt:lpstr>二．人的无知和骄傲要立墙</vt:lpstr>
      <vt:lpstr>三．必须拆除我们中间的墙</vt:lpstr>
      <vt:lpstr>三．必须拆除我们中间的墙</vt:lpstr>
      <vt:lpstr>三．必须拆除我们中间的墙</vt:lpstr>
      <vt:lpstr>结论：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变相的祝福</dc:title>
  <dc:creator>David Hu</dc:creator>
  <cp:lastModifiedBy>admin</cp:lastModifiedBy>
  <cp:revision>40</cp:revision>
  <dcterms:created xsi:type="dcterms:W3CDTF">2014-05-10T08:55:02Z</dcterms:created>
  <dcterms:modified xsi:type="dcterms:W3CDTF">2016-02-21T00:50:32Z</dcterms:modified>
</cp:coreProperties>
</file>